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425" r:id="rId5"/>
    <p:sldId id="307" r:id="rId6"/>
    <p:sldId id="423" r:id="rId7"/>
    <p:sldId id="424" r:id="rId8"/>
    <p:sldId id="428" r:id="rId9"/>
    <p:sldId id="365" r:id="rId10"/>
    <p:sldId id="315" r:id="rId11"/>
    <p:sldId id="378" r:id="rId12"/>
    <p:sldId id="312" r:id="rId13"/>
    <p:sldId id="429" r:id="rId14"/>
    <p:sldId id="284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FEB595-8647-A06B-5F91-E81E275FBC0C}" v="1" dt="2020-10-13T07:27:33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een Kumar Reddy Duvuru" userId="S::naveen_reddy@cargill.com::34f90f57-f511-4ef3-a779-42e306c43c70" providerId="AD" clId="Web-{15FEB595-8647-A06B-5F91-E81E275FBC0C}"/>
    <pc:docChg chg="addSld">
      <pc:chgData name="Naveen Kumar Reddy Duvuru" userId="S::naveen_reddy@cargill.com::34f90f57-f511-4ef3-a779-42e306c43c70" providerId="AD" clId="Web-{15FEB595-8647-A06B-5F91-E81E275FBC0C}" dt="2020-10-13T07:27:33.255" v="0"/>
      <pc:docMkLst>
        <pc:docMk/>
      </pc:docMkLst>
      <pc:sldChg chg="add replId">
        <pc:chgData name="Naveen Kumar Reddy Duvuru" userId="S::naveen_reddy@cargill.com::34f90f57-f511-4ef3-a779-42e306c43c70" providerId="AD" clId="Web-{15FEB595-8647-A06B-5F91-E81E275FBC0C}" dt="2020-10-13T07:27:33.255" v="0"/>
        <pc:sldMkLst>
          <pc:docMk/>
          <pc:sldMk cId="2839058457" sldId="429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Thriv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0" name="Round Diagonal Corner Rectangle 19"/>
          <p:cNvSpPr/>
          <p:nvPr userDrawn="1"/>
        </p:nvSpPr>
        <p:spPr>
          <a:xfrm>
            <a:off x="8123572" y="457200"/>
            <a:ext cx="3145536" cy="1600200"/>
          </a:xfrm>
          <a:prstGeom prst="round2DiagRect">
            <a:avLst>
              <a:gd name="adj1" fmla="val 12797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0" y="228600"/>
            <a:ext cx="7973568" cy="5715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Round Diagonal Corner Rectangle 15"/>
          <p:cNvSpPr/>
          <p:nvPr userDrawn="1"/>
        </p:nvSpPr>
        <p:spPr>
          <a:xfrm>
            <a:off x="8123572" y="2167128"/>
            <a:ext cx="3757280" cy="3775052"/>
          </a:xfrm>
          <a:prstGeom prst="round2DiagRect">
            <a:avLst>
              <a:gd name="adj1" fmla="val 0"/>
              <a:gd name="adj2" fmla="val 8742"/>
            </a:avLst>
          </a:prstGeom>
          <a:solidFill>
            <a:srgbClr val="005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510015" y="2697481"/>
            <a:ext cx="2999232" cy="1619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06917" y="6354053"/>
            <a:ext cx="2868083" cy="293688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Cargill_graphics-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39549" y="6187350"/>
            <a:ext cx="1527937" cy="5120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3388426" y="6438827"/>
            <a:ext cx="4441373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CONFIDENTIAL. This document contains trade secret information. Disclosure, use or reproduction outside Cargill or inside Cargill, to or by those employees who do not have a need to know is prohibited except as authorized by Cargill in writing.</a:t>
            </a:r>
          </a:p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© 2013 Cargill, Incorporated. All rights reserved.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/>
          </p:nvPr>
        </p:nvSpPr>
        <p:spPr bwMode="gray">
          <a:xfrm>
            <a:off x="8510015" y="4206241"/>
            <a:ext cx="2999232" cy="1317625"/>
          </a:xfrm>
        </p:spPr>
        <p:txBody>
          <a:bodyPr tIns="0" bIns="0">
            <a:noAutofit/>
          </a:bodyPr>
          <a:lstStyle>
            <a:lvl1pPr>
              <a:buFontTx/>
              <a:buNone/>
              <a:defRPr sz="1400" b="1" baseline="0">
                <a:solidFill>
                  <a:schemeClr val="bg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392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NoThriv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06917" y="228600"/>
            <a:ext cx="7668768" cy="5715000"/>
          </a:xfrm>
          <a:prstGeom prst="round2DiagRect">
            <a:avLst>
              <a:gd name="adj1" fmla="val 3724"/>
              <a:gd name="adj2" fmla="val 0"/>
            </a:avLst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Round Diagonal Corner Rectangle 15"/>
          <p:cNvSpPr/>
          <p:nvPr userDrawn="1"/>
        </p:nvSpPr>
        <p:spPr>
          <a:xfrm>
            <a:off x="8123572" y="2368296"/>
            <a:ext cx="3757280" cy="3575304"/>
          </a:xfrm>
          <a:prstGeom prst="round2DiagRect">
            <a:avLst>
              <a:gd name="adj1" fmla="val 0"/>
              <a:gd name="adj2" fmla="val 8742"/>
            </a:avLst>
          </a:prstGeom>
          <a:solidFill>
            <a:srgbClr val="005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510015" y="2697481"/>
            <a:ext cx="2999232" cy="1619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32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06917" y="6354053"/>
            <a:ext cx="2868083" cy="293688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Cargill_graphics-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39549" y="6187350"/>
            <a:ext cx="1527937" cy="5120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3388426" y="6438827"/>
            <a:ext cx="4441373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CONFIDENTIAL. This document contains trade secret information. Disclosure, use or reproduction outside Cargill or inside Cargill, to or by those employees who do not have a need to know is prohibited except as authorized by Cargill in writing.</a:t>
            </a:r>
          </a:p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© 2013 Cargill, Incorporated. All rights reserved.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/>
          </p:nvPr>
        </p:nvSpPr>
        <p:spPr bwMode="gray">
          <a:xfrm>
            <a:off x="8510016" y="4206241"/>
            <a:ext cx="2999232" cy="1317625"/>
          </a:xfrm>
        </p:spPr>
        <p:txBody>
          <a:bodyPr tIns="0" bIns="0">
            <a:noAutofit/>
          </a:bodyPr>
          <a:lstStyle>
            <a:lvl1pPr>
              <a:buFontTx/>
              <a:buNone/>
              <a:defRPr sz="1400" b="1" baseline="0">
                <a:solidFill>
                  <a:schemeClr val="bg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ound Diagonal Corner Rectangle 23"/>
          <p:cNvSpPr/>
          <p:nvPr userDrawn="1"/>
        </p:nvSpPr>
        <p:spPr>
          <a:xfrm>
            <a:off x="8114475" y="685800"/>
            <a:ext cx="3140379" cy="1572768"/>
          </a:xfrm>
          <a:prstGeom prst="round2DiagRect">
            <a:avLst>
              <a:gd name="adj1" fmla="val 12797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27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NoPhot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ound Diagonal Corner Rectangle 10"/>
          <p:cNvSpPr/>
          <p:nvPr userDrawn="1"/>
        </p:nvSpPr>
        <p:spPr>
          <a:xfrm>
            <a:off x="306917" y="228600"/>
            <a:ext cx="9631680" cy="5711825"/>
          </a:xfrm>
          <a:prstGeom prst="round2DiagRect">
            <a:avLst>
              <a:gd name="adj1" fmla="val 0"/>
              <a:gd name="adj2" fmla="val 4027"/>
            </a:avLst>
          </a:prstGeom>
          <a:solidFill>
            <a:srgbClr val="005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6" name="Round Diagonal Corner Rectangle 15"/>
          <p:cNvSpPr/>
          <p:nvPr userDrawn="1"/>
        </p:nvSpPr>
        <p:spPr>
          <a:xfrm>
            <a:off x="10082784" y="3078353"/>
            <a:ext cx="1804416" cy="2862072"/>
          </a:xfrm>
          <a:prstGeom prst="round2DiagRect">
            <a:avLst>
              <a:gd name="adj1" fmla="val 612"/>
              <a:gd name="adj2" fmla="val 1661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987552" y="1170432"/>
            <a:ext cx="6705600" cy="18288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5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06917" y="6354053"/>
            <a:ext cx="2868083" cy="293688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Cargill_graphics-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39549" y="6187350"/>
            <a:ext cx="1527937" cy="5120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3388426" y="6438827"/>
            <a:ext cx="4441373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CONFIDENTIAL. This document contains trade secret information. Disclosure, use or reproduction outside Cargill or inside Cargill, to or by those employees who do not have a need to know is prohibited except as authorized by Cargill in writing.</a:t>
            </a:r>
          </a:p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© 2013 Cargill, Incorporated. All rights reserved.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/>
          </p:nvPr>
        </p:nvSpPr>
        <p:spPr bwMode="gray">
          <a:xfrm>
            <a:off x="987552" y="3430587"/>
            <a:ext cx="6705600" cy="914400"/>
          </a:xfrm>
        </p:spPr>
        <p:txBody>
          <a:bodyPr tIns="0" bIns="0">
            <a:noAutofit/>
          </a:bodyPr>
          <a:lstStyle>
            <a:lvl1pPr>
              <a:lnSpc>
                <a:spcPts val="3000"/>
              </a:lnSpc>
              <a:buFontTx/>
              <a:buNone/>
              <a:defRPr sz="2400" b="1" baseline="0">
                <a:solidFill>
                  <a:schemeClr val="bg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ound Diagonal Corner Rectangle 23"/>
          <p:cNvSpPr/>
          <p:nvPr userDrawn="1"/>
        </p:nvSpPr>
        <p:spPr>
          <a:xfrm>
            <a:off x="10082784" y="1828800"/>
            <a:ext cx="1804416" cy="1143000"/>
          </a:xfrm>
          <a:prstGeom prst="round2DiagRect">
            <a:avLst>
              <a:gd name="adj1" fmla="val 20468"/>
              <a:gd name="adj2" fmla="val 0"/>
            </a:avLst>
          </a:prstGeom>
          <a:solidFill>
            <a:srgbClr val="1E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3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LowIn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6" name="Round Diagonal Corner Rectangle 15"/>
          <p:cNvSpPr/>
          <p:nvPr userDrawn="1"/>
        </p:nvSpPr>
        <p:spPr>
          <a:xfrm>
            <a:off x="1011936" y="228600"/>
            <a:ext cx="1304544" cy="603504"/>
          </a:xfrm>
          <a:prstGeom prst="round2DiagRect">
            <a:avLst>
              <a:gd name="adj1" fmla="val 0"/>
              <a:gd name="adj2" fmla="val 20819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7552" y="2258568"/>
            <a:ext cx="9387840" cy="2057400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7900"/>
              </a:lnSpc>
              <a:spcBef>
                <a:spcPts val="0"/>
              </a:spcBef>
              <a:buNone/>
              <a:defRPr sz="6900" b="1">
                <a:solidFill>
                  <a:srgbClr val="005C84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Cover Slide Primary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06917" y="6354053"/>
            <a:ext cx="2868083" cy="293688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Cargill_graphics-0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39549" y="6187350"/>
            <a:ext cx="1527937" cy="512022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3388426" y="6510643"/>
            <a:ext cx="4441373" cy="1436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CONFIDENTIAL. This document contains trade secret information. Disclosure, use or reproduction outside Cargill or inside Cargill, to or by those employees who do not have a need to know is prohibited except as authorized by Cargill in writing.</a:t>
            </a:r>
          </a:p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© 2013 Cargill, Incorporated. All rights reserved.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987552" y="4791456"/>
            <a:ext cx="7315200" cy="1271016"/>
          </a:xfrm>
          <a:noFill/>
        </p:spPr>
        <p:txBody>
          <a:bodyPr tIns="0" bIns="0">
            <a:noAutofit/>
          </a:bodyPr>
          <a:lstStyle>
            <a:lvl1pPr>
              <a:lnSpc>
                <a:spcPts val="3000"/>
              </a:lnSpc>
              <a:buFontTx/>
              <a:buNone/>
              <a:defRPr sz="2400" b="1" baseline="0">
                <a:solidFill>
                  <a:srgbClr val="007A87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/>
              <a:t>Secondary Information</a:t>
            </a:r>
          </a:p>
        </p:txBody>
      </p:sp>
      <p:sp>
        <p:nvSpPr>
          <p:cNvPr id="24" name="Round Diagonal Corner Rectangle 23"/>
          <p:cNvSpPr/>
          <p:nvPr userDrawn="1"/>
        </p:nvSpPr>
        <p:spPr>
          <a:xfrm>
            <a:off x="1011936" y="914400"/>
            <a:ext cx="707136" cy="292608"/>
          </a:xfrm>
          <a:prstGeom prst="round2DiagRect">
            <a:avLst>
              <a:gd name="adj1" fmla="val 36979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11936" y="4562857"/>
            <a:ext cx="841248" cy="153987"/>
          </a:xfrm>
          <a:prstGeom prst="rect">
            <a:avLst/>
          </a:prstGeom>
          <a:solidFill>
            <a:srgbClr val="1E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7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Lar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1847088"/>
            <a:ext cx="9899904" cy="2340864"/>
          </a:xfrm>
        </p:spPr>
        <p:txBody>
          <a:bodyPr/>
          <a:lstStyle>
            <a:lvl1pPr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3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Large_Light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1847088"/>
            <a:ext cx="9899904" cy="2340864"/>
          </a:xfrm>
        </p:spPr>
        <p:txBody>
          <a:bodyPr/>
          <a:lstStyle>
            <a:lvl1pPr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03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Large_Aqua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1E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1847088"/>
            <a:ext cx="9899904" cy="2340864"/>
          </a:xfrm>
        </p:spPr>
        <p:txBody>
          <a:bodyPr/>
          <a:lstStyle>
            <a:lvl1pPr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9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Bulle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92717" y="1691640"/>
            <a:ext cx="10119360" cy="594360"/>
          </a:xfrm>
        </p:spPr>
        <p:txBody>
          <a:bodyPr/>
          <a:lstStyle>
            <a:lvl1pPr>
              <a:lnSpc>
                <a:spcPts val="55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 bwMode="gray">
          <a:xfrm>
            <a:off x="992718" y="2606040"/>
            <a:ext cx="10888133" cy="1691640"/>
          </a:xfrm>
        </p:spPr>
        <p:txBody>
          <a:bodyPr numCol="2">
            <a:noAutofit/>
          </a:bodyPr>
          <a:lstStyle>
            <a:lvl1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1pPr>
            <a:lvl2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2pPr>
            <a:lvl3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20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Bullet_Light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92717" y="1691640"/>
            <a:ext cx="10119360" cy="594360"/>
          </a:xfrm>
        </p:spPr>
        <p:txBody>
          <a:bodyPr/>
          <a:lstStyle>
            <a:lvl1pPr>
              <a:lnSpc>
                <a:spcPts val="55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 bwMode="gray">
          <a:xfrm>
            <a:off x="992718" y="2606040"/>
            <a:ext cx="10888133" cy="1691640"/>
          </a:xfrm>
        </p:spPr>
        <p:txBody>
          <a:bodyPr numCol="2">
            <a:noAutofit/>
          </a:bodyPr>
          <a:lstStyle>
            <a:lvl1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1pPr>
            <a:lvl2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2pPr>
            <a:lvl3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75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Bullet_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1E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92717" y="1691640"/>
            <a:ext cx="10119360" cy="594360"/>
          </a:xfrm>
        </p:spPr>
        <p:txBody>
          <a:bodyPr/>
          <a:lstStyle>
            <a:lvl1pPr>
              <a:lnSpc>
                <a:spcPts val="55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 bwMode="gray">
          <a:xfrm>
            <a:off x="992718" y="2606040"/>
            <a:ext cx="10888133" cy="1691640"/>
          </a:xfrm>
        </p:spPr>
        <p:txBody>
          <a:bodyPr numCol="2">
            <a:noAutofit/>
          </a:bodyPr>
          <a:lstStyle>
            <a:lvl1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1pPr>
            <a:lvl2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2pPr>
            <a:lvl3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3pPr>
            <a:lvl4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4pPr>
            <a:lvl5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95959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 bwMode="gray">
          <a:xfrm>
            <a:off x="987552" y="1005840"/>
            <a:ext cx="10363200" cy="1993392"/>
          </a:xfrm>
        </p:spPr>
        <p:txBody>
          <a:bodyPr/>
          <a:lstStyle>
            <a:lvl1pPr>
              <a:lnSpc>
                <a:spcPts val="5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3136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MosaicBulle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 userDrawn="1"/>
        </p:nvSpPr>
        <p:spPr>
          <a:xfrm>
            <a:off x="304800" y="228600"/>
            <a:ext cx="9265920" cy="2487168"/>
          </a:xfrm>
          <a:prstGeom prst="round2DiagRect">
            <a:avLst>
              <a:gd name="adj1" fmla="val 8670"/>
              <a:gd name="adj2" fmla="val 0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694944"/>
            <a:ext cx="6705600" cy="1371600"/>
          </a:xfrm>
        </p:spPr>
        <p:txBody>
          <a:bodyPr/>
          <a:lstStyle>
            <a:lvl1pPr>
              <a:lnSpc>
                <a:spcPts val="55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992718" y="3026664"/>
            <a:ext cx="10090149" cy="3142404"/>
          </a:xfrm>
        </p:spPr>
        <p:txBody>
          <a:bodyPr numCol="1">
            <a:noAutofit/>
          </a:bodyPr>
          <a:lstStyle>
            <a:lvl1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tx1"/>
                </a:solidFill>
              </a:defRPr>
            </a:lvl1pPr>
            <a:lvl2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tx1"/>
                </a:solidFill>
              </a:defRPr>
            </a:lvl2pPr>
            <a:lvl3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tx1"/>
                </a:solidFill>
              </a:defRPr>
            </a:lvl3pPr>
            <a:lvl4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tx1"/>
                </a:solidFill>
              </a:defRPr>
            </a:lvl4pPr>
            <a:lvl5pPr marL="173736" indent="-173736">
              <a:lnSpc>
                <a:spcPts val="3200"/>
              </a:lnSpc>
              <a:spcBef>
                <a:spcPts val="0"/>
              </a:spcBef>
              <a:buFont typeface="Arial" pitchFamily="34" charset="0"/>
              <a:buChar char="•"/>
              <a:defRPr sz="2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9729216" y="1115568"/>
            <a:ext cx="1170432" cy="493776"/>
          </a:xfrm>
          <a:prstGeom prst="round2DiagRect">
            <a:avLst>
              <a:gd name="adj1" fmla="val 38584"/>
              <a:gd name="adj2" fmla="val 0"/>
            </a:avLst>
          </a:prstGeom>
          <a:solidFill>
            <a:srgbClr val="1E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ound Diagonal Corner Rectangle 10"/>
          <p:cNvSpPr/>
          <p:nvPr userDrawn="1"/>
        </p:nvSpPr>
        <p:spPr>
          <a:xfrm>
            <a:off x="9729216" y="1719072"/>
            <a:ext cx="2170176" cy="996696"/>
          </a:xfrm>
          <a:prstGeom prst="round2DiagRect">
            <a:avLst>
              <a:gd name="adj1" fmla="val 612"/>
              <a:gd name="adj2" fmla="val 21637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38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Bulle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106" y="422567"/>
            <a:ext cx="10090149" cy="456304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11106" y="1003001"/>
            <a:ext cx="10095317" cy="397952"/>
          </a:xfrm>
        </p:spPr>
        <p:txBody>
          <a:bodyPr/>
          <a:lstStyle>
            <a:lvl1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2000" b="1" cap="all" baseline="0">
                <a:solidFill>
                  <a:srgbClr val="1E9D8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92718" y="2456329"/>
            <a:ext cx="10090149" cy="3484096"/>
          </a:xfrm>
        </p:spPr>
        <p:txBody>
          <a:bodyPr numCol="1">
            <a:noAutofit/>
          </a:bodyPr>
          <a:lstStyle>
            <a:lvl1pPr marL="18288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1pPr>
            <a:lvl2pPr marL="454025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2pPr>
            <a:lvl3pPr marL="73152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3pPr>
            <a:lvl4pPr marL="100584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4pPr>
            <a:lvl5pPr marL="128016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65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11106" y="128952"/>
            <a:ext cx="10090149" cy="456304"/>
          </a:xfrm>
        </p:spPr>
        <p:txBody>
          <a:bodyPr/>
          <a:lstStyle>
            <a:lvl1pPr>
              <a:lnSpc>
                <a:spcPts val="4000"/>
              </a:lnSpc>
              <a:defRPr sz="24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11106" y="585256"/>
            <a:ext cx="10095317" cy="397952"/>
          </a:xfrm>
        </p:spPr>
        <p:txBody>
          <a:bodyPr/>
          <a:lstStyle>
            <a:lvl1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rgbClr val="1E9D8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92718" y="2456329"/>
            <a:ext cx="10090149" cy="3484096"/>
          </a:xfrm>
        </p:spPr>
        <p:txBody>
          <a:bodyPr numCol="1">
            <a:noAutofit/>
          </a:bodyPr>
          <a:lstStyle>
            <a:lvl1pPr marL="18288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1pPr>
            <a:lvl2pPr marL="454025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2pPr>
            <a:lvl3pPr marL="73152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3pPr>
            <a:lvl4pPr marL="100584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4pPr>
            <a:lvl5pPr marL="128016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484" y="95049"/>
            <a:ext cx="1803848" cy="65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3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OneColum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2719" y="502920"/>
            <a:ext cx="10090149" cy="859028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87549" y="1368513"/>
            <a:ext cx="10095319" cy="6858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spcBef>
                <a:spcPts val="0"/>
              </a:spcBef>
              <a:buFontTx/>
              <a:buNone/>
              <a:defRPr sz="2400" b="1">
                <a:solidFill>
                  <a:srgbClr val="1E9D8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92718" y="2410930"/>
            <a:ext cx="10090149" cy="1425258"/>
          </a:xfrm>
        </p:spPr>
        <p:txBody>
          <a:bodyPr numCol="1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FontTx/>
              <a:buNone/>
              <a:defRPr sz="2000" b="1" cap="all" baseline="0">
                <a:solidFill>
                  <a:srgbClr val="007A87"/>
                </a:solidFill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2pPr>
            <a:lvl3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92719" y="4194009"/>
            <a:ext cx="10090148" cy="1426464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FontTx/>
              <a:buNone/>
              <a:tabLst/>
              <a:defRPr sz="2000" b="1" cap="all" baseline="0">
                <a:solidFill>
                  <a:srgbClr val="007A87"/>
                </a:solidFill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/>
            </a:lvl2pPr>
            <a:lvl3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/>
            </a:lvl3pPr>
            <a:lvl4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/>
            </a:lvl4pPr>
            <a:lvl5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286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TwoColum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2718" y="502920"/>
            <a:ext cx="10090149" cy="859028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87547" y="1368513"/>
            <a:ext cx="10095319" cy="6858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spcBef>
                <a:spcPts val="0"/>
              </a:spcBef>
              <a:buFontTx/>
              <a:buNone/>
              <a:defRPr sz="2400" b="1">
                <a:solidFill>
                  <a:srgbClr val="1E9D8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92717" y="2410930"/>
            <a:ext cx="4852416" cy="3529495"/>
          </a:xfrm>
        </p:spPr>
        <p:txBody>
          <a:bodyPr numCol="1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FontTx/>
              <a:buNone/>
              <a:tabLst/>
              <a:defRPr sz="2000" b="1" cap="all" baseline="0">
                <a:solidFill>
                  <a:srgbClr val="007A87"/>
                </a:solidFill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 b="0">
                <a:solidFill>
                  <a:schemeClr val="tx1"/>
                </a:solidFill>
              </a:defRPr>
            </a:lvl2pPr>
            <a:lvl3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 b="0"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spcBef>
                <a:spcPts val="0"/>
              </a:spcBef>
              <a:buFontTx/>
              <a:buNone/>
              <a:tabLst/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229179" y="2409723"/>
            <a:ext cx="4853687" cy="3530703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FontTx/>
              <a:buNone/>
              <a:defRPr sz="2000" b="1" cap="all" baseline="0">
                <a:solidFill>
                  <a:srgbClr val="007A87"/>
                </a:solidFill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/>
            </a:lvl2pPr>
            <a:lvl3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/>
            </a:lvl3pPr>
            <a:lvl4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/>
            </a:lvl4pPr>
            <a:lvl5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816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TwoColumnPhot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2719" y="502920"/>
            <a:ext cx="10090149" cy="859028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87549" y="1368513"/>
            <a:ext cx="10095319" cy="6858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spcBef>
                <a:spcPts val="0"/>
              </a:spcBef>
              <a:buFontTx/>
              <a:buNone/>
              <a:defRPr sz="2400" b="1">
                <a:solidFill>
                  <a:srgbClr val="1E9D8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92717" y="2419611"/>
            <a:ext cx="4852416" cy="3520814"/>
          </a:xfrm>
        </p:spPr>
        <p:txBody>
          <a:bodyPr numCol="1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2pPr>
            <a:lvl3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4pPr>
            <a:lvl5pPr marL="0" indent="0">
              <a:lnSpc>
                <a:spcPts val="2200"/>
              </a:lnSpc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229182" y="2494884"/>
            <a:ext cx="4853685" cy="34455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63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ThreeColumn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06917" y="3946729"/>
            <a:ext cx="3657600" cy="1993697"/>
          </a:xfrm>
        </p:spPr>
        <p:txBody>
          <a:bodyPr numCol="1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baseline="0">
                <a:solidFill>
                  <a:schemeClr val="tx1"/>
                </a:solidFill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3pPr>
            <a:lvl4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4pPr>
            <a:lvl5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04800" y="1200354"/>
            <a:ext cx="3864864" cy="2587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8003672" y="1200354"/>
            <a:ext cx="3864864" cy="2587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157595" y="1200354"/>
            <a:ext cx="3864864" cy="2587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145280" y="3946729"/>
            <a:ext cx="3657600" cy="1993697"/>
          </a:xfrm>
        </p:spPr>
        <p:txBody>
          <a:bodyPr numCol="1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baseline="0">
                <a:solidFill>
                  <a:schemeClr val="tx1"/>
                </a:solidFill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3pPr>
            <a:lvl4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4pPr>
            <a:lvl5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8004967" y="3946729"/>
            <a:ext cx="3657600" cy="1993697"/>
          </a:xfrm>
        </p:spPr>
        <p:txBody>
          <a:bodyPr numCol="1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 b="1" baseline="0">
                <a:solidFill>
                  <a:schemeClr val="tx1"/>
                </a:solidFill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2pPr>
            <a:lvl3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3pPr>
            <a:lvl4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4pPr>
            <a:lvl5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400" b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514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2719" y="502921"/>
            <a:ext cx="10090149" cy="716280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87551" y="1839320"/>
            <a:ext cx="10095317" cy="397952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FontTx/>
              <a:buNone/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153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2718" y="502921"/>
            <a:ext cx="10210801" cy="1154927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412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97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FourColum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 Diagonal Corner Rectangle 35"/>
          <p:cNvSpPr/>
          <p:nvPr userDrawn="1"/>
        </p:nvSpPr>
        <p:spPr>
          <a:xfrm>
            <a:off x="3279648" y="2862072"/>
            <a:ext cx="2743200" cy="2862072"/>
          </a:xfrm>
          <a:prstGeom prst="round2DiagRect">
            <a:avLst>
              <a:gd name="adj1" fmla="val 10971"/>
              <a:gd name="adj2" fmla="val 0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Round Diagonal Corner Rectangle 39"/>
          <p:cNvSpPr/>
          <p:nvPr userDrawn="1"/>
        </p:nvSpPr>
        <p:spPr>
          <a:xfrm>
            <a:off x="6169152" y="914400"/>
            <a:ext cx="2743200" cy="2862072"/>
          </a:xfrm>
          <a:prstGeom prst="round2DiagRect">
            <a:avLst>
              <a:gd name="adj1" fmla="val 10362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87"/>
              </a:solidFill>
            </a:endParaRPr>
          </a:p>
        </p:txBody>
      </p:sp>
      <p:sp>
        <p:nvSpPr>
          <p:cNvPr id="37" name="Round Diagonal Corner Rectangle 36"/>
          <p:cNvSpPr/>
          <p:nvPr userDrawn="1"/>
        </p:nvSpPr>
        <p:spPr>
          <a:xfrm>
            <a:off x="9070848" y="2862072"/>
            <a:ext cx="2816352" cy="2862072"/>
          </a:xfrm>
          <a:prstGeom prst="round2DiagRect">
            <a:avLst>
              <a:gd name="adj1" fmla="val 0"/>
              <a:gd name="adj2" fmla="val 10818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ound Diagonal Corner Rectangle 37"/>
          <p:cNvSpPr/>
          <p:nvPr userDrawn="1"/>
        </p:nvSpPr>
        <p:spPr>
          <a:xfrm>
            <a:off x="306917" y="914400"/>
            <a:ext cx="2816352" cy="2862072"/>
          </a:xfrm>
          <a:prstGeom prst="round2DiagRect">
            <a:avLst>
              <a:gd name="adj1" fmla="val 0"/>
              <a:gd name="adj2" fmla="val 10818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87"/>
              </a:solidFill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070848" y="914400"/>
            <a:ext cx="2816352" cy="1828800"/>
          </a:xfrm>
          <a:prstGeom prst="round2DiagRect">
            <a:avLst>
              <a:gd name="adj1" fmla="val 10996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3279648" y="914400"/>
            <a:ext cx="2743200" cy="1828800"/>
          </a:xfrm>
          <a:prstGeom prst="round2DiagRect">
            <a:avLst>
              <a:gd name="adj1" fmla="val 0"/>
              <a:gd name="adj2" fmla="val 14555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6169152" y="3886200"/>
            <a:ext cx="2743200" cy="1828800"/>
          </a:xfrm>
          <a:prstGeom prst="round2DiagRect">
            <a:avLst>
              <a:gd name="adj1" fmla="val 0"/>
              <a:gd name="adj2" fmla="val 12589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04800" y="3886200"/>
            <a:ext cx="2816352" cy="1828800"/>
          </a:xfrm>
          <a:prstGeom prst="round2DiagRect">
            <a:avLst>
              <a:gd name="adj1" fmla="val 12993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5"/>
          </p:nvPr>
        </p:nvSpPr>
        <p:spPr bwMode="gray">
          <a:xfrm>
            <a:off x="6473952" y="1010984"/>
            <a:ext cx="2133600" cy="1783080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29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6"/>
          </p:nvPr>
        </p:nvSpPr>
        <p:spPr bwMode="gray">
          <a:xfrm>
            <a:off x="6473952" y="2930461"/>
            <a:ext cx="2133600" cy="804672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3"/>
          </p:nvPr>
        </p:nvSpPr>
        <p:spPr bwMode="gray">
          <a:xfrm>
            <a:off x="9375648" y="2952520"/>
            <a:ext cx="2133600" cy="1747381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5900"/>
              </a:lnSpc>
              <a:spcBef>
                <a:spcPts val="0"/>
              </a:spcBef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24"/>
          </p:nvPr>
        </p:nvSpPr>
        <p:spPr bwMode="gray">
          <a:xfrm>
            <a:off x="9375648" y="4814126"/>
            <a:ext cx="2133600" cy="801415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5"/>
          </p:nvPr>
        </p:nvSpPr>
        <p:spPr bwMode="gray">
          <a:xfrm>
            <a:off x="609600" y="1010984"/>
            <a:ext cx="2133600" cy="1783080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26"/>
          </p:nvPr>
        </p:nvSpPr>
        <p:spPr bwMode="gray">
          <a:xfrm>
            <a:off x="609600" y="2930462"/>
            <a:ext cx="2133600" cy="801415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3"/>
          <p:cNvSpPr>
            <a:spLocks noGrp="1"/>
          </p:cNvSpPr>
          <p:nvPr>
            <p:ph type="body" sz="quarter" idx="27"/>
          </p:nvPr>
        </p:nvSpPr>
        <p:spPr bwMode="gray">
          <a:xfrm>
            <a:off x="3572256" y="2952520"/>
            <a:ext cx="2133600" cy="1747381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28"/>
          </p:nvPr>
        </p:nvSpPr>
        <p:spPr bwMode="gray">
          <a:xfrm>
            <a:off x="3572256" y="4814126"/>
            <a:ext cx="2343440" cy="801415"/>
          </a:xfrm>
        </p:spPr>
        <p:txBody>
          <a:bodyPr tIns="0" bIns="0">
            <a:noAutofit/>
          </a:bodyPr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985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ThreeColum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 Diagonal Corner Rectangle 35"/>
          <p:cNvSpPr/>
          <p:nvPr userDrawn="1"/>
        </p:nvSpPr>
        <p:spPr>
          <a:xfrm>
            <a:off x="4230624" y="3118104"/>
            <a:ext cx="3730752" cy="2596896"/>
          </a:xfrm>
          <a:prstGeom prst="round2DiagRect">
            <a:avLst>
              <a:gd name="adj1" fmla="val 9144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7" name="Round Diagonal Corner Rectangle 36"/>
          <p:cNvSpPr/>
          <p:nvPr userDrawn="1"/>
        </p:nvSpPr>
        <p:spPr>
          <a:xfrm>
            <a:off x="8156448" y="4069080"/>
            <a:ext cx="3730752" cy="1645920"/>
          </a:xfrm>
          <a:prstGeom prst="round2DiagRect">
            <a:avLst>
              <a:gd name="adj1" fmla="val 0"/>
              <a:gd name="adj2" fmla="val 14623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ound Diagonal Corner Rectangle 37"/>
          <p:cNvSpPr/>
          <p:nvPr userDrawn="1"/>
        </p:nvSpPr>
        <p:spPr>
          <a:xfrm>
            <a:off x="306917" y="907961"/>
            <a:ext cx="3730752" cy="2816352"/>
          </a:xfrm>
          <a:prstGeom prst="round2DiagRect">
            <a:avLst>
              <a:gd name="adj1" fmla="val 0"/>
              <a:gd name="adj2" fmla="val 7684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8156448" y="914400"/>
            <a:ext cx="3730752" cy="2999232"/>
          </a:xfrm>
          <a:prstGeom prst="round2DiagRect">
            <a:avLst>
              <a:gd name="adj1" fmla="val 7862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4230624" y="914400"/>
            <a:ext cx="3730752" cy="2048256"/>
          </a:xfrm>
          <a:prstGeom prst="round2DiagRect">
            <a:avLst>
              <a:gd name="adj1" fmla="val 0"/>
              <a:gd name="adj2" fmla="val 10067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04800" y="3886200"/>
            <a:ext cx="3730752" cy="1828800"/>
          </a:xfrm>
          <a:prstGeom prst="round2DiagRect">
            <a:avLst>
              <a:gd name="adj1" fmla="val 14020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3"/>
          </p:nvPr>
        </p:nvSpPr>
        <p:spPr bwMode="gray">
          <a:xfrm>
            <a:off x="8473440" y="4161282"/>
            <a:ext cx="3048000" cy="563671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29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24"/>
          </p:nvPr>
        </p:nvSpPr>
        <p:spPr bwMode="gray">
          <a:xfrm>
            <a:off x="8473440" y="4846968"/>
            <a:ext cx="3048000" cy="801415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5"/>
          </p:nvPr>
        </p:nvSpPr>
        <p:spPr bwMode="gray">
          <a:xfrm>
            <a:off x="609600" y="1010985"/>
            <a:ext cx="3048000" cy="1283919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26"/>
          </p:nvPr>
        </p:nvSpPr>
        <p:spPr bwMode="gray">
          <a:xfrm>
            <a:off x="609600" y="2430247"/>
            <a:ext cx="3048000" cy="1069723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3"/>
          <p:cNvSpPr>
            <a:spLocks noGrp="1"/>
          </p:cNvSpPr>
          <p:nvPr>
            <p:ph type="body" sz="quarter" idx="27"/>
          </p:nvPr>
        </p:nvSpPr>
        <p:spPr bwMode="gray">
          <a:xfrm>
            <a:off x="4547616" y="3221829"/>
            <a:ext cx="3048000" cy="870560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28"/>
          </p:nvPr>
        </p:nvSpPr>
        <p:spPr bwMode="gray">
          <a:xfrm>
            <a:off x="4547616" y="4206887"/>
            <a:ext cx="3048000" cy="1234440"/>
          </a:xfrm>
        </p:spPr>
        <p:txBody>
          <a:bodyPr tIns="0" bIns="0"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58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TwoColum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 Diagonal Corner Rectangle 36"/>
          <p:cNvSpPr/>
          <p:nvPr userDrawn="1"/>
        </p:nvSpPr>
        <p:spPr>
          <a:xfrm>
            <a:off x="6193536" y="4069080"/>
            <a:ext cx="5693664" cy="2057400"/>
          </a:xfrm>
          <a:prstGeom prst="round2DiagRect">
            <a:avLst>
              <a:gd name="adj1" fmla="val 10959"/>
              <a:gd name="adj2" fmla="val 0"/>
            </a:avLst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ound Diagonal Corner Rectangle 37"/>
          <p:cNvSpPr/>
          <p:nvPr userDrawn="1"/>
        </p:nvSpPr>
        <p:spPr>
          <a:xfrm>
            <a:off x="306917" y="914400"/>
            <a:ext cx="5693664" cy="1764792"/>
          </a:xfrm>
          <a:prstGeom prst="round2DiagRect">
            <a:avLst>
              <a:gd name="adj1" fmla="val 0"/>
              <a:gd name="adj2" fmla="val 11943"/>
            </a:avLst>
          </a:prstGeom>
          <a:solidFill>
            <a:srgbClr val="1E9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6193536" y="914400"/>
            <a:ext cx="5693664" cy="3017520"/>
          </a:xfrm>
          <a:prstGeom prst="round2DiagRect">
            <a:avLst>
              <a:gd name="adj1" fmla="val 0"/>
              <a:gd name="adj2" fmla="val 7057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04800" y="2862072"/>
            <a:ext cx="5693664" cy="3264408"/>
          </a:xfrm>
          <a:prstGeom prst="round2DiagRect">
            <a:avLst>
              <a:gd name="adj1" fmla="val 7497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 Placeholder 23"/>
          <p:cNvSpPr>
            <a:spLocks noGrp="1"/>
          </p:cNvSpPr>
          <p:nvPr>
            <p:ph type="body" sz="quarter" idx="23"/>
          </p:nvPr>
        </p:nvSpPr>
        <p:spPr bwMode="gray">
          <a:xfrm>
            <a:off x="6510528" y="4161281"/>
            <a:ext cx="5120640" cy="1127342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24"/>
          </p:nvPr>
        </p:nvSpPr>
        <p:spPr bwMode="gray">
          <a:xfrm>
            <a:off x="6510527" y="5445062"/>
            <a:ext cx="5120640" cy="463169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25"/>
          </p:nvPr>
        </p:nvSpPr>
        <p:spPr>
          <a:xfrm>
            <a:off x="609600" y="1010985"/>
            <a:ext cx="5120640" cy="688933"/>
          </a:xfrm>
        </p:spPr>
        <p:txBody>
          <a:bodyPr tIns="0" bIns="0" anchor="b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09600" y="1824039"/>
            <a:ext cx="5120640" cy="674025"/>
          </a:xfrm>
        </p:spPr>
        <p:txBody>
          <a:bodyPr tIns="0" bIns="0"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8796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3" name="Picture 2" descr="Cargill_Webinar_graphics-87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67352" y="2816403"/>
            <a:ext cx="3657297" cy="122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29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0"/>
          <p:cNvSpPr>
            <a:spLocks noGrp="1"/>
          </p:cNvSpPr>
          <p:nvPr>
            <p:ph sz="quarter" idx="12"/>
          </p:nvPr>
        </p:nvSpPr>
        <p:spPr bwMode="gray">
          <a:xfrm>
            <a:off x="548639" y="1399032"/>
            <a:ext cx="11106912" cy="49834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2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  <a:ea typeface="+mn-ea"/>
                <a:cs typeface="Arial" pitchFamily="34" charset="0"/>
              </a:defRPr>
            </a:lvl1pPr>
            <a:lvl2pPr marL="174625" marR="0" indent="-173038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Font typeface="Arial" pitchFamily="34" charset="0"/>
              <a:tabLst/>
              <a:def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  <a:ea typeface="+mn-ea"/>
                <a:cs typeface="Arial" pitchFamily="34" charset="0"/>
              </a:defRPr>
            </a:lvl2pPr>
            <a:lvl3pPr marR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Font typeface="Arial" pitchFamily="34" charset="0"/>
              <a:tabLst/>
              <a:defRPr kumimoji="0" lang="en-US" sz="1200" b="0" i="0" u="none" strike="noStrike" kern="1200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  <a:lvl4pPr marR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Font typeface="Arial" pitchFamily="34" charset="0"/>
              <a:tabLst/>
              <a:defRPr kumimoji="0" lang="en-US" sz="1200" b="0" i="0" u="none" strike="noStrike" kern="1200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  <a:ea typeface="+mn-ea"/>
                <a:cs typeface="Arial" pitchFamily="34" charset="0"/>
              </a:defRPr>
            </a:lvl4pPr>
            <a:lvl5pPr marR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Font typeface="Arial" pitchFamily="34" charset="0"/>
              <a:tabLst/>
              <a:defRPr kumimoji="0" lang="en-US" sz="1200" b="0" i="0" u="none" strike="noStrike" kern="1200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  <a:ea typeface="+mn-ea"/>
                <a:cs typeface="Arial" pitchFamily="34" charset="0"/>
              </a:defRPr>
            </a:lvl5pPr>
            <a:lvl6pPr marR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Font typeface="Arial" pitchFamily="34" charset="0"/>
              <a:tabLst/>
              <a:defRPr kumimoji="0" lang="en-US" sz="1800" b="0" i="0" u="none" strike="noStrike" kern="1200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Arial" pitchFamily="34" charset="0"/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 bwMode="gray">
          <a:xfrm>
            <a:off x="552451" y="779463"/>
            <a:ext cx="1110691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Title Placeholder 10"/>
          <p:cNvSpPr>
            <a:spLocks noGrp="1"/>
          </p:cNvSpPr>
          <p:nvPr>
            <p:ph type="title"/>
          </p:nvPr>
        </p:nvSpPr>
        <p:spPr bwMode="gray">
          <a:xfrm>
            <a:off x="552451" y="280865"/>
            <a:ext cx="11106912" cy="498598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19619" y="6286105"/>
            <a:ext cx="5045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E0FF23-D086-4821-B275-7B151A753C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71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990600" y="6289485"/>
            <a:ext cx="10092267" cy="338328"/>
          </a:xfrm>
          <a:prstGeom prst="round2DiagRect">
            <a:avLst>
              <a:gd name="adj1" fmla="val 38120"/>
              <a:gd name="adj2" fmla="val 0"/>
            </a:avLst>
          </a:prstGeom>
          <a:solidFill>
            <a:srgbClr val="D0D0D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ound Diagonal Corner Rectangle 12"/>
          <p:cNvSpPr/>
          <p:nvPr userDrawn="1"/>
        </p:nvSpPr>
        <p:spPr>
          <a:xfrm>
            <a:off x="304800" y="6289485"/>
            <a:ext cx="536448" cy="338328"/>
          </a:xfrm>
          <a:prstGeom prst="round2DiagRect">
            <a:avLst>
              <a:gd name="adj1" fmla="val 0"/>
              <a:gd name="adj2" fmla="val 33665"/>
            </a:avLst>
          </a:prstGeom>
          <a:solidFill>
            <a:srgbClr val="979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09EC75-700E-46CC-9B1D-95A6AC53FD42}" type="slidenum">
              <a:rPr lang="en-US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992717" y="6281478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97999B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16" name="Picture 15" descr="Cargill_Webinar_graphics-87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203517" y="6322733"/>
            <a:ext cx="713835" cy="23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0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0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think-cell Slide" r:id="rId31" imgW="270" imgH="270" progId="TCLayout.ActiveDocument.1">
                  <p:embed/>
                </p:oleObj>
              </mc:Choice>
              <mc:Fallback>
                <p:oleObj name="think-cell Slide" r:id="rId31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 Diagonal Corner Rectangle 6"/>
          <p:cNvSpPr/>
          <p:nvPr/>
        </p:nvSpPr>
        <p:spPr>
          <a:xfrm>
            <a:off x="990600" y="6289485"/>
            <a:ext cx="10092267" cy="338328"/>
          </a:xfrm>
          <a:prstGeom prst="round2DiagRect">
            <a:avLst>
              <a:gd name="adj1" fmla="val 38120"/>
              <a:gd name="adj2" fmla="val 0"/>
            </a:avLst>
          </a:prstGeom>
          <a:solidFill>
            <a:srgbClr val="D0D0D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00">
                <a:solidFill>
                  <a:srgbClr val="63666A"/>
                </a:solidFill>
              </a:rPr>
              <a:t>Program Maestro Global Change Strategy - Education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304800" y="6289485"/>
            <a:ext cx="536448" cy="338328"/>
          </a:xfrm>
          <a:prstGeom prst="round2DiagRect">
            <a:avLst>
              <a:gd name="adj1" fmla="val 0"/>
              <a:gd name="adj2" fmla="val 33665"/>
            </a:avLst>
          </a:prstGeom>
          <a:solidFill>
            <a:srgbClr val="979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2718" y="502921"/>
            <a:ext cx="10210801" cy="11549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2718" y="2605737"/>
            <a:ext cx="10210801" cy="330690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 descr="Cargill_Webinar_graphics-87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11203517" y="6322733"/>
            <a:ext cx="713835" cy="2391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00273" y="6415577"/>
            <a:ext cx="14574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700" baseline="30000">
                <a:solidFill>
                  <a:srgbClr val="959595"/>
                </a:solidFill>
              </a:rPr>
              <a:t>© 2014 Cargill, Incorporated. All rights reserved.</a:t>
            </a: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29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005C84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01638" indent="-230188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www.ariba.com/es/ariba-network/ariba-network-for-suppliers/subscriptions-and-pricin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uppliere_latam@Cargill.com" TargetMode="External"/><Relationship Id="rId2" Type="http://schemas.openxmlformats.org/officeDocument/2006/relationships/hyperlink" Target="https://support.ariba.com/ariba-network-light-account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BB2AAEA-00B5-4352-8BF3-9D0DAE49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106" y="2310765"/>
            <a:ext cx="7589520" cy="594360"/>
          </a:xfrm>
        </p:spPr>
        <p:txBody>
          <a:bodyPr/>
          <a:lstStyle/>
          <a:p>
            <a:pPr algn="ctr"/>
            <a:r>
              <a:rPr lang="en-US"/>
              <a:t>5. </a:t>
            </a:r>
            <a:r>
              <a:rPr lang="es-CR"/>
              <a:t>Información Adicional y Cierre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AB1E4D7-8D1E-4BE9-A65D-59A2D1F78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1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0860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2083640" y="1579926"/>
            <a:ext cx="8024721" cy="2340864"/>
          </a:xfrm>
        </p:spPr>
        <p:txBody>
          <a:bodyPr/>
          <a:lstStyle/>
          <a:p>
            <a:r>
              <a:rPr lang="es-CR" sz="3600"/>
              <a:t>Que pasa si no encuentra una Orden en el Correo?</a:t>
            </a:r>
            <a:br>
              <a:rPr lang="es-CR" sz="3600"/>
            </a:br>
            <a:r>
              <a:rPr lang="es-CR" sz="3600"/>
              <a:t>Como reenviar Ordenes de Compra?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2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86513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3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73046" y="193259"/>
            <a:ext cx="8590251" cy="690562"/>
          </a:xfrm>
        </p:spPr>
        <p:txBody>
          <a:bodyPr>
            <a:noAutofit/>
          </a:bodyPr>
          <a:lstStyle/>
          <a:p>
            <a:r>
              <a:rPr lang="es-CR" sz="2800"/>
              <a:t>Reenviando Ordenes de Compra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AA442A-C75A-4A55-BBA2-206600F74F6A}"/>
              </a:ext>
            </a:extLst>
          </p:cNvPr>
          <p:cNvSpPr/>
          <p:nvPr/>
        </p:nvSpPr>
        <p:spPr>
          <a:xfrm>
            <a:off x="1668463" y="746048"/>
            <a:ext cx="876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s-CR" sz="1400" b="1">
                <a:solidFill>
                  <a:srgbClr val="1E9D8B"/>
                </a:solidFill>
                <a:latin typeface="Helvetica"/>
              </a:rPr>
              <a:t>Clic en Seleccionar, Envíeme una copia para realizar alguna opción y luego reenviar</a:t>
            </a:r>
            <a:endParaRPr lang="es-ES" sz="1400" b="1">
              <a:solidFill>
                <a:srgbClr val="1E9D8B"/>
              </a:solidFill>
              <a:latin typeface="Helvetica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C5A5816-5BEC-4BE3-8C9F-DB14B2A75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20711"/>
            <a:ext cx="9144000" cy="1932243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3AA9159B-BDC6-4F51-9001-F15D917C3D5B}"/>
              </a:ext>
            </a:extLst>
          </p:cNvPr>
          <p:cNvCxnSpPr>
            <a:cxnSpLocks/>
          </p:cNvCxnSpPr>
          <p:nvPr/>
        </p:nvCxnSpPr>
        <p:spPr>
          <a:xfrm flipH="1">
            <a:off x="8140815" y="248720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95919966-67A4-44B8-8B3A-287E4BC4F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50" y="3347723"/>
            <a:ext cx="6972300" cy="2852304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FA89497-C7BE-4385-BFFA-BBD2399C41BC}"/>
              </a:ext>
            </a:extLst>
          </p:cNvPr>
          <p:cNvCxnSpPr>
            <a:cxnSpLocks/>
          </p:cNvCxnSpPr>
          <p:nvPr/>
        </p:nvCxnSpPr>
        <p:spPr>
          <a:xfrm flipH="1">
            <a:off x="7635713" y="5577266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655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1713420" y="438634"/>
            <a:ext cx="8525671" cy="205238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CR" sz="3600"/>
              <a:t>Cuidado convierte su cuenta Estándar en una Eterprise pues puede generar costos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4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0FFB62-8503-4341-B409-6BF06F7B5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911" y="2398820"/>
            <a:ext cx="4448175" cy="20193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287B5D-AECF-4D27-A2EC-C377E4245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695" y="2398821"/>
            <a:ext cx="3633431" cy="3171825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7482C52-DFC1-4232-B995-B6B20C2CF284}"/>
              </a:ext>
            </a:extLst>
          </p:cNvPr>
          <p:cNvCxnSpPr>
            <a:cxnSpLocks/>
          </p:cNvCxnSpPr>
          <p:nvPr/>
        </p:nvCxnSpPr>
        <p:spPr>
          <a:xfrm flipH="1">
            <a:off x="4597515" y="2096979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62843B9-F528-40FF-9C30-65414CD0712A}"/>
              </a:ext>
            </a:extLst>
          </p:cNvPr>
          <p:cNvCxnSpPr>
            <a:cxnSpLocks/>
          </p:cNvCxnSpPr>
          <p:nvPr/>
        </p:nvCxnSpPr>
        <p:spPr>
          <a:xfrm flipH="1">
            <a:off x="8902279" y="2389294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43665B91-5A01-4288-8DF9-F394EE47AD48}"/>
              </a:ext>
            </a:extLst>
          </p:cNvPr>
          <p:cNvCxnSpPr>
            <a:cxnSpLocks/>
          </p:cNvCxnSpPr>
          <p:nvPr/>
        </p:nvCxnSpPr>
        <p:spPr>
          <a:xfrm flipH="1">
            <a:off x="8902279" y="4418121"/>
            <a:ext cx="213063" cy="301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82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E989FA-EDB9-4EDD-88F4-84C2F31E7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5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5C3D61-9869-4796-995C-E7AB7E32C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43" y="256785"/>
            <a:ext cx="2065902" cy="5164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4837B75-0781-44C2-8C91-ED1931A82A85}"/>
              </a:ext>
            </a:extLst>
          </p:cNvPr>
          <p:cNvSpPr/>
          <p:nvPr/>
        </p:nvSpPr>
        <p:spPr>
          <a:xfrm>
            <a:off x="1852855" y="244867"/>
            <a:ext cx="59862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457200">
              <a:spcBef>
                <a:spcPts val="1798"/>
              </a:spcBef>
            </a:pPr>
            <a:r>
              <a:rPr lang="es-CR" sz="3200" b="1">
                <a:solidFill>
                  <a:srgbClr val="005C84"/>
                </a:solidFill>
                <a:latin typeface="Helvetica"/>
              </a:rPr>
              <a:t>Detalle de Cuenta Enterprise</a:t>
            </a:r>
          </a:p>
        </p:txBody>
      </p:sp>
      <p:pic>
        <p:nvPicPr>
          <p:cNvPr id="5123" name="Imagen 1">
            <a:extLst>
              <a:ext uri="{FF2B5EF4-FFF2-40B4-BE49-F238E27FC236}">
                <a16:creationId xmlns:a16="http://schemas.microsoft.com/office/drawing/2014/main" id="{49D3FE10-0192-413F-B06F-333E4762C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81" y="773260"/>
            <a:ext cx="6817481" cy="5119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77B93AD-F254-4A7C-BC7B-68C155FF6528}"/>
              </a:ext>
            </a:extLst>
          </p:cNvPr>
          <p:cNvSpPr/>
          <p:nvPr/>
        </p:nvSpPr>
        <p:spPr>
          <a:xfrm>
            <a:off x="2142107" y="5855218"/>
            <a:ext cx="794884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s-ES" sz="1100">
                <a:solidFill>
                  <a:prstClr val="black"/>
                </a:solidFill>
                <a:latin typeface="Helvetica"/>
                <a:hlinkClick r:id="rId4"/>
              </a:rPr>
              <a:t>https://www.ariba.com/es/ariba-network/ariba-network-for-suppliers/subscriptions-and-pricing</a:t>
            </a:r>
            <a:endParaRPr lang="es-ES" sz="1100">
              <a:solidFill>
                <a:prstClr val="black"/>
              </a:solidFill>
              <a:latin typeface="Helvetica"/>
            </a:endParaRPr>
          </a:p>
          <a:p>
            <a:pPr defTabSz="457200"/>
            <a:r>
              <a:rPr lang="es-ES" sz="1100">
                <a:solidFill>
                  <a:prstClr val="black"/>
                </a:solidFill>
                <a:latin typeface="Helvetica"/>
              </a:rPr>
              <a:t>Siempre valide en la pagina web</a:t>
            </a:r>
            <a:endParaRPr lang="en-US" sz="1100">
              <a:solidFill>
                <a:prstClr val="black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5063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2078736" y="284016"/>
            <a:ext cx="7424928" cy="2340864"/>
          </a:xfrm>
        </p:spPr>
        <p:txBody>
          <a:bodyPr/>
          <a:lstStyle/>
          <a:p>
            <a:r>
              <a:rPr lang="es-CR" sz="3600"/>
              <a:t>Próximos Pasos</a:t>
            </a:r>
            <a:br>
              <a:rPr lang="es-CR" sz="3600"/>
            </a:br>
            <a:r>
              <a:rPr lang="es-CR" sz="2400"/>
              <a:t>Si eres de CPLA – </a:t>
            </a:r>
            <a:br>
              <a:rPr lang="es-CR" sz="2400"/>
            </a:br>
            <a:r>
              <a:rPr lang="es-CR" sz="2400"/>
              <a:t>Confirme el ANID de su nueva cuenta e aguarde el primer pedido</a:t>
            </a:r>
            <a:br>
              <a:rPr lang="es-CR" sz="2400"/>
            </a:br>
            <a:r>
              <a:rPr lang="es-CR" sz="2400"/>
              <a:t>Si eres de Argentina, </a:t>
            </a:r>
            <a:r>
              <a:rPr lang="es-CR" sz="2400" err="1"/>
              <a:t>Bolívia</a:t>
            </a:r>
            <a:r>
              <a:rPr lang="es-CR" sz="2400"/>
              <a:t>, Paraguay y Uruguay</a:t>
            </a:r>
            <a:br>
              <a:rPr lang="es-CR" sz="2400"/>
            </a:br>
            <a:r>
              <a:rPr lang="es-CR" sz="2400"/>
              <a:t>Aguarde el primer pedido interactivo para crear o sincronizar la cuenta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6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35623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47372E2-609E-4ABF-9CEC-995B662D3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739" y="1254205"/>
            <a:ext cx="8628523" cy="4349591"/>
          </a:xfrm>
        </p:spPr>
        <p:txBody>
          <a:bodyPr/>
          <a:lstStyle/>
          <a:p>
            <a:pPr>
              <a:lnSpc>
                <a:spcPct val="100000"/>
              </a:lnSpc>
              <a:buClr>
                <a:srgbClr val="1E9D8B"/>
              </a:buClr>
            </a:pPr>
            <a:r>
              <a:rPr lang="es-CR" sz="2400"/>
              <a:t>Soporte Pagina Web para registro y otros:</a:t>
            </a:r>
            <a:br>
              <a:rPr lang="es-CR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R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R" sz="1400">
                <a:solidFill>
                  <a:srgbClr val="279989"/>
                </a:solidFill>
                <a:hlinkClick r:id="rId2"/>
              </a:rPr>
              <a:t>https://support.ariba.com/ariba-network-light-account</a:t>
            </a:r>
            <a:r>
              <a:rPr lang="es-CR" sz="1400">
                <a:solidFill>
                  <a:srgbClr val="279989"/>
                </a:solidFill>
              </a:rPr>
              <a:t> </a:t>
            </a:r>
            <a:br>
              <a:rPr lang="en-US" sz="1400">
                <a:solidFill>
                  <a:srgbClr val="279989"/>
                </a:solidFill>
              </a:rPr>
            </a:br>
            <a:br>
              <a:rPr lang="en-US" sz="1400">
                <a:solidFill>
                  <a:srgbClr val="279989"/>
                </a:solidFill>
              </a:rPr>
            </a:br>
            <a:br>
              <a:rPr lang="en-US" sz="1400">
                <a:solidFill>
                  <a:srgbClr val="279989"/>
                </a:solidFill>
              </a:rPr>
            </a:br>
            <a:br>
              <a:rPr lang="en-US" sz="2800" ker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Arial Unicode MS" pitchFamily="34" charset="-128"/>
                <a:cs typeface="Arial Unicode MS" pitchFamily="34" charset="-128"/>
              </a:rPr>
            </a:br>
            <a:br>
              <a:rPr lang="en-US" sz="2800" ker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Arial Unicode MS" pitchFamily="34" charset="-128"/>
                <a:cs typeface="Arial Unicode MS" pitchFamily="34" charset="-128"/>
              </a:rPr>
            </a:br>
            <a:r>
              <a:rPr lang="es-CR" sz="2800" kern="0">
                <a:ea typeface="Arial Unicode MS" pitchFamily="34" charset="-128"/>
                <a:cs typeface="Arial Unicode MS" pitchFamily="34" charset="-128"/>
              </a:rPr>
              <a:t>Soporte</a:t>
            </a:r>
            <a:r>
              <a:rPr lang="en-US" sz="2800" kern="0">
                <a:ea typeface="Arial Unicode MS" pitchFamily="34" charset="-128"/>
                <a:cs typeface="Arial Unicode MS" pitchFamily="34" charset="-128"/>
              </a:rPr>
              <a:t> Cargill</a:t>
            </a:r>
            <a:br>
              <a:rPr lang="en-US" sz="2800" ker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Arial Unicode MS" pitchFamily="34" charset="-128"/>
                <a:cs typeface="Arial Unicode MS" pitchFamily="34" charset="-128"/>
              </a:rPr>
            </a:br>
            <a:br>
              <a:rPr lang="pt-BR" sz="2400" b="0"/>
            </a:br>
            <a:r>
              <a:rPr lang="es-CR" sz="1400">
                <a:solidFill>
                  <a:srgbClr val="279989"/>
                </a:solidFill>
              </a:rPr>
              <a:t>Cargill tiene un equipo de proyecto dedicado y comprometido a ayudar con esta transición. Si usted tiene dudas, entre en contacto con nosotros.</a:t>
            </a:r>
            <a:br>
              <a:rPr lang="pt-BR" sz="1400">
                <a:solidFill>
                  <a:srgbClr val="279989"/>
                </a:solidFill>
              </a:rPr>
            </a:br>
            <a:br>
              <a:rPr lang="pt-BR" sz="1400">
                <a:solidFill>
                  <a:srgbClr val="279989"/>
                </a:solidFill>
              </a:rPr>
            </a:br>
            <a:r>
              <a:rPr lang="pt-BR" sz="1400" kern="0">
                <a:ea typeface="Arial Unicode MS" pitchFamily="34" charset="-128"/>
              </a:rPr>
              <a:t>E-mail: </a:t>
            </a:r>
            <a:r>
              <a:rPr lang="pt-BR" sz="1400" u="sng">
                <a:solidFill>
                  <a:srgbClr val="279989"/>
                </a:solidFill>
                <a:hlinkClick r:id="rId3"/>
              </a:rPr>
              <a:t>suppliere_latam@Cargill.com</a:t>
            </a:r>
            <a:r>
              <a:rPr lang="en-US" sz="1400" u="sng">
                <a:solidFill>
                  <a:srgbClr val="279989"/>
                </a:solidFill>
              </a:rPr>
              <a:t> </a:t>
            </a:r>
            <a:br>
              <a:rPr lang="en-US" sz="1400" u="sng">
                <a:solidFill>
                  <a:srgbClr val="279989"/>
                </a:solidFill>
              </a:rPr>
            </a:br>
            <a:r>
              <a:rPr lang="es-CR" sz="1400" b="0">
                <a:solidFill>
                  <a:srgbClr val="279989"/>
                </a:solidFill>
              </a:rPr>
              <a:t>Si desea ser contactado vía Telefónica por favor envíe su numero de teléfono completo al correo mencionado arriba y el equipo entrará en contacto con usted lo antes posible.</a:t>
            </a:r>
            <a:br>
              <a:rPr lang="en-US" sz="2400" b="0" kern="0">
                <a:ea typeface="Arial Unicode MS" pitchFamily="34" charset="-128"/>
                <a:cs typeface="Arial Unicode MS" pitchFamily="34" charset="-128"/>
              </a:rPr>
            </a:br>
            <a:endParaRPr lang="pt-BR" sz="240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A5967C-D26F-47B0-A3AF-113BEE579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7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92A67EE-C311-4678-B0E6-FDCBA82DF6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92" y="241729"/>
            <a:ext cx="2065902" cy="516475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6892241D-D78F-4DC1-AE6D-715F75F2D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714" y="296650"/>
            <a:ext cx="1227598" cy="594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489E402-823D-458A-A336-9F1C2ECB4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738" y="2074180"/>
            <a:ext cx="6294268" cy="61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7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1943385" y="846733"/>
            <a:ext cx="8448390" cy="165834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CR" sz="2000"/>
              <a:t>1. A partir de ahora las Ordenes de Compra enviadas por CARGILL vía Ariba Network, deberán ser confirmadas en un plazo de </a:t>
            </a:r>
            <a:r>
              <a:rPr lang="es-CR" sz="2000" u="sng"/>
              <a:t>48 horas</a:t>
            </a:r>
            <a:r>
              <a:rPr lang="en-US" sz="2000" u="sng"/>
              <a:t> o </a:t>
            </a:r>
            <a:r>
              <a:rPr lang="es-CR" sz="2000" u="sng"/>
              <a:t>dos dias hábiles.</a:t>
            </a:r>
            <a:br>
              <a:rPr lang="es-CR" sz="2000" u="sng"/>
            </a:br>
            <a:r>
              <a:rPr lang="es-CR" sz="2000"/>
              <a:t>2. En caso de que su empresa decida realizar un cambio de cuenta en Ariba Network de </a:t>
            </a:r>
            <a:r>
              <a:rPr lang="es-CR" sz="2000">
                <a:highlight>
                  <a:srgbClr val="008000"/>
                </a:highlight>
              </a:rPr>
              <a:t>Estándar para Enterprise</a:t>
            </a:r>
            <a:r>
              <a:rPr lang="es-CR" sz="2000"/>
              <a:t>, por favor notifique vía e-mail el cambio.</a:t>
            </a:r>
            <a:br>
              <a:rPr lang="es-CR" sz="2000"/>
            </a:br>
            <a:r>
              <a:rPr lang="es-CR" sz="2000"/>
              <a:t>3. Valide que no llegue a spam o correos no deseados                          </a:t>
            </a:r>
            <a:r>
              <a:rPr lang="es-CR" sz="2000">
                <a:solidFill>
                  <a:srgbClr val="FF0000"/>
                </a:solidFill>
              </a:rPr>
              <a:t>ordersender-prod@ansmtp.ariba.com</a:t>
            </a:r>
            <a:br>
              <a:rPr lang="en-US" sz="2000"/>
            </a:br>
            <a:r>
              <a:rPr lang="en-US" sz="2000"/>
              <a:t>4. </a:t>
            </a:r>
            <a:r>
              <a:rPr lang="es-CR" sz="2000"/>
              <a:t>Tenemos paso a paso en caso de que requiera recuperar su contraseña o bien si desea agregar o remover correos para las notificaciones de ordines de compra.</a:t>
            </a:r>
            <a:br>
              <a:rPr lang="en-US" sz="1800"/>
            </a:br>
            <a:endParaRPr lang="en-US" sz="1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57200"/>
            <a:fld id="{3DF1AFCE-D540-41EE-B441-3ED6DEB25CDC}" type="slidenum">
              <a:rPr lang="en-US">
                <a:solidFill>
                  <a:prstClr val="white"/>
                </a:solidFill>
                <a:latin typeface="Helvetica"/>
              </a:rPr>
              <a:pPr defTabSz="457200"/>
              <a:t>8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5CD26509-E67B-41DD-9D2D-91734B5B9214}"/>
              </a:ext>
            </a:extLst>
          </p:cNvPr>
          <p:cNvSpPr txBox="1">
            <a:spLocks/>
          </p:cNvSpPr>
          <p:nvPr/>
        </p:nvSpPr>
        <p:spPr bwMode="gray">
          <a:xfrm>
            <a:off x="3000660" y="91111"/>
            <a:ext cx="5793034" cy="7556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ts val="63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prstClr val="white"/>
                </a:solidFill>
                <a:latin typeface="Helvetica"/>
              </a:rPr>
              <a:t>Importante</a:t>
            </a:r>
          </a:p>
        </p:txBody>
      </p:sp>
    </p:spTree>
    <p:extLst>
      <p:ext uri="{BB962C8B-B14F-4D97-AF65-F5344CB8AC3E}">
        <p14:creationId xmlns:p14="http://schemas.microsoft.com/office/powerpoint/2010/main" val="174124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0E2D41B6-6CBE-4FA0-98AC-8DFB15B407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72699" y="2102767"/>
            <a:ext cx="5874831" cy="3094781"/>
          </a:xfrm>
        </p:spPr>
        <p:txBody>
          <a:bodyPr/>
          <a:lstStyle/>
          <a:p>
            <a:pPr algn="ctr"/>
            <a:r>
              <a:rPr lang="es-CR" sz="3600"/>
              <a:t>Agradecemos</a:t>
            </a:r>
            <a:r>
              <a:rPr lang="es-CR" sz="3200"/>
              <a:t> su acompañamiento y cooperación para mejorar colectivamente la manera de realizar negocios.</a:t>
            </a:r>
          </a:p>
          <a:p>
            <a:pPr algn="ctr"/>
            <a:endParaRPr lang="pt-BR"/>
          </a:p>
          <a:p>
            <a:pPr algn="ctr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524001" y="6286501"/>
            <a:ext cx="377825" cy="365125"/>
          </a:xfrm>
        </p:spPr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9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5A4799D-AF21-4A15-9356-1DDEEB416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149" y="450669"/>
            <a:ext cx="1560631" cy="755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2160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0E2D41B6-6CBE-4FA0-98AC-8DFB15B407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72699" y="2102767"/>
            <a:ext cx="5874831" cy="3094781"/>
          </a:xfrm>
        </p:spPr>
        <p:txBody>
          <a:bodyPr/>
          <a:lstStyle/>
          <a:p>
            <a:pPr algn="ctr"/>
            <a:r>
              <a:rPr lang="es-CR" sz="3600"/>
              <a:t>Agradecemos</a:t>
            </a:r>
            <a:r>
              <a:rPr lang="es-CR" sz="3200"/>
              <a:t> su acompañamiento y cooperación para mejorar colectivamente la manera de realizar negocios.</a:t>
            </a:r>
          </a:p>
          <a:p>
            <a:pPr algn="ctr"/>
            <a:endParaRPr lang="pt-BR"/>
          </a:p>
          <a:p>
            <a:pPr algn="ctr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524001" y="6286501"/>
            <a:ext cx="377825" cy="365125"/>
          </a:xfrm>
        </p:spPr>
        <p:txBody>
          <a:bodyPr/>
          <a:lstStyle/>
          <a:p>
            <a:pPr>
              <a:defRPr/>
            </a:pPr>
            <a:fld id="{B91DE202-A384-4B83-993C-2B44C52B3C66}" type="slidenum">
              <a:rPr lang="en-US">
                <a:solidFill>
                  <a:prstClr val="white"/>
                </a:solidFill>
                <a:latin typeface="Helvetica"/>
              </a:rPr>
              <a:pPr>
                <a:defRPr/>
              </a:pPr>
              <a:t>10</a:t>
            </a:fld>
            <a:endParaRPr lang="en-US">
              <a:solidFill>
                <a:prstClr val="white"/>
              </a:solidFill>
              <a:latin typeface="Helvetica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5A4799D-AF21-4A15-9356-1DDEEB416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149" y="450669"/>
            <a:ext cx="1560631" cy="755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3905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8201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argill_Base_Blue_12061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ME Base fon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4A70B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ue PPT template.potx [Read-Only]" id="{3BA67988-C848-4B2F-A0E2-BCF7FBA590A3}" vid="{ADF1A528-CC3D-4E2C-8A81-434C882912A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7F464D10C58545B54C64C2D51E6606" ma:contentTypeVersion="5" ma:contentTypeDescription="Create a new document." ma:contentTypeScope="" ma:versionID="0a786bddce194b40a11b7f35a4414491">
  <xsd:schema xmlns:xsd="http://www.w3.org/2001/XMLSchema" xmlns:xs="http://www.w3.org/2001/XMLSchema" xmlns:p="http://schemas.microsoft.com/office/2006/metadata/properties" xmlns:ns2="8b654af3-39d7-4995-ab04-979782c78590" xmlns:ns3="b7d389cb-5852-4bb0-8f43-350231a3431c" targetNamespace="http://schemas.microsoft.com/office/2006/metadata/properties" ma:root="true" ma:fieldsID="1ca0a6ced907ab1b9b1c90e847d0815a" ns2:_="" ns3:_="">
    <xsd:import namespace="8b654af3-39d7-4995-ab04-979782c78590"/>
    <xsd:import namespace="b7d389cb-5852-4bb0-8f43-350231a343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54af3-39d7-4995-ab04-979782c785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d389cb-5852-4bb0-8f43-350231a3431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F508BE-ED2D-4273-B7EF-D2E84856249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22C37ED-49B5-45EC-9121-84B08AB3FC22}"/>
</file>

<file path=customXml/itemProps3.xml><?xml version="1.0" encoding="utf-8"?>
<ds:datastoreItem xmlns:ds="http://schemas.openxmlformats.org/officeDocument/2006/customXml" ds:itemID="{AB91A4EF-ACE7-4D2D-AD0B-B52DDCB304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Cargill_Base_Blue_120613</vt:lpstr>
      <vt:lpstr>5. Información Adicional y Cierre</vt:lpstr>
      <vt:lpstr>Que pasa si no encuentra una Orden en el Correo? Como reenviar Ordenes de Compra?</vt:lpstr>
      <vt:lpstr>Reenviando Ordenes de Compra</vt:lpstr>
      <vt:lpstr>Cuidado convierte su cuenta Estándar en una Eterprise pues puede generar costos</vt:lpstr>
      <vt:lpstr>PowerPoint Presentation</vt:lpstr>
      <vt:lpstr>Próximos Pasos Si eres de CPLA –  Confirme el ANID de su nueva cuenta e aguarde el primer pedido Si eres de Argentina, Bolívia, Paraguay y Uruguay Aguarde el primer pedido interactivo para crear o sincronizar la cuenta </vt:lpstr>
      <vt:lpstr>Soporte Pagina Web para registro y otros:  https://support.ariba.com/ariba-network-light-account      Soporte Cargill  Cargill tiene un equipo de proyecto dedicado y comprometido a ayudar con esta transición. Si usted tiene dudas, entre en contacto con nosotros.  E-mail: suppliere_latam@Cargill.com  Si desea ser contactado vía Telefónica por favor envíe su numero de teléfono completo al correo mencionado arriba y el equipo entrará en contacto con usted lo antes posible. </vt:lpstr>
      <vt:lpstr>1. A partir de ahora las Ordenes de Compra enviadas por CARGILL vía Ariba Network, deberán ser confirmadas en un plazo de 48 horas o dos dias hábiles. 2. En caso de que su empresa decida realizar un cambio de cuenta en Ariba Network de Estándar para Enterprise, por favor notifique vía e-mail el cambio. 3. Valide que no llegue a spam o correos no deseados                          ordersender-prod@ansmtp.ariba.com 4. Tenemos paso a paso en caso de que requiera recuperar su contraseña o bien si desea agregar o remover correos para las notificaciones de ordines de compra.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Información Adicional y Cierre</dc:title>
  <dc:creator>Thaynara Fernanda Barros Nunes</dc:creator>
  <cp:revision>1</cp:revision>
  <dcterms:created xsi:type="dcterms:W3CDTF">2020-08-19T11:54:03Z</dcterms:created>
  <dcterms:modified xsi:type="dcterms:W3CDTF">2020-10-13T07:27:40Z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0x010100877F464D10C58545B54C64C2D51E6606</vt:lpwstr>
  </property>
</Properties>
</file>